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30" r:id="rId3"/>
    <p:sldId id="261" r:id="rId5"/>
    <p:sldId id="333" r:id="rId6"/>
    <p:sldId id="334" r:id="rId7"/>
    <p:sldId id="336" r:id="rId8"/>
    <p:sldId id="337" r:id="rId9"/>
    <p:sldId id="339" r:id="rId10"/>
    <p:sldId id="340" r:id="rId11"/>
    <p:sldId id="341" r:id="rId12"/>
    <p:sldId id="344" r:id="rId13"/>
    <p:sldId id="346" r:id="rId14"/>
    <p:sldId id="347" r:id="rId15"/>
    <p:sldId id="348" r:id="rId16"/>
    <p:sldId id="349" r:id="rId17"/>
    <p:sldId id="351" r:id="rId18"/>
    <p:sldId id="352" r:id="rId19"/>
    <p:sldId id="354" r:id="rId20"/>
    <p:sldId id="355" r:id="rId21"/>
    <p:sldId id="356" r:id="rId22"/>
    <p:sldId id="357" r:id="rId23"/>
    <p:sldId id="358" r:id="rId24"/>
    <p:sldId id="359" r:id="rId25"/>
    <p:sldId id="360" r:id="rId26"/>
    <p:sldId id="361" r:id="rId27"/>
    <p:sldId id="264" r:id="rId28"/>
    <p:sldId id="362" r:id="rId29"/>
    <p:sldId id="368" r:id="rId30"/>
    <p:sldId id="370" r:id="rId31"/>
    <p:sldId id="375" r:id="rId32"/>
    <p:sldId id="376" r:id="rId33"/>
    <p:sldId id="373" r:id="rId34"/>
    <p:sldId id="379" r:id="rId35"/>
    <p:sldId id="287" r:id="rId36"/>
    <p:sldId id="381" r:id="rId37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tags" Target="tags/tag1.xml"/><Relationship Id="rId4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9" Type="http://schemas.openxmlformats.org/officeDocument/2006/relationships/image" Target="../media/image1.png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GIF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hyperlink" Target="&#22826;&#26497;&#23447;&#24072;&#29255;&#22836;&#26354;.flv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png"/><Relationship Id="rId3" Type="http://schemas.openxmlformats.org/officeDocument/2006/relationships/oleObject" Target="../embeddings/oleObject2.bin"/><Relationship Id="rId2" Type="http://schemas.openxmlformats.org/officeDocument/2006/relationships/image" Target="../media/image10.png"/><Relationship Id="rId1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audio1.wav"/><Relationship Id="rId3" Type="http://schemas.openxmlformats.org/officeDocument/2006/relationships/image" Target="../media/image14.png"/><Relationship Id="rId2" Type="http://schemas.openxmlformats.org/officeDocument/2006/relationships/oleObject" Target="../embeddings/oleObject4.bin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1" Type="http://schemas.openxmlformats.org/officeDocument/2006/relationships/image" Target="../media/image21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56&#24335;&#38472;&#24335;&#22826;&#26497;&#25331;.flv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26.png"/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GIF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6.xm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2.wav"/><Relationship Id="rId1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image" Target="../media/image35.GIF"/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image" Target="../media/image32.GIF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35.xml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4.xml"/><Relationship Id="rId3" Type="http://schemas.openxmlformats.org/officeDocument/2006/relationships/image" Target="../media/image5.GIF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3.jpeg"/><Relationship Id="rId1" Type="http://schemas.openxmlformats.org/officeDocument/2006/relationships/image" Target="../media/image42.png"/></Relationships>
</file>

<file path=ppt/tags/tag1.xml><?xml version="1.0" encoding="utf-8"?>
<p:tagLst xmlns:p="http://schemas.openxmlformats.org/presentationml/2006/main">
  <p:tag name="ISPRING_PRESENTATION_TITLE" val="2018环境保护可持续发展战略模板Flash"/>
</p:tagLst>
</file>